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>
        <p:scale>
          <a:sx n="66" d="100"/>
          <a:sy n="6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55f: </a:t>
            </a:r>
            <a:r>
              <a:rPr lang="en-US" sz="2800" dirty="0" smtClean="0"/>
              <a:t>¿Como es el padre de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Why do you think Enrique treats </a:t>
            </a:r>
            <a:r>
              <a:rPr lang="en-US" sz="2800" dirty="0" err="1"/>
              <a:t>Carlitos</a:t>
            </a:r>
            <a:r>
              <a:rPr lang="en-US" sz="2800" dirty="0"/>
              <a:t> they way he does</a:t>
            </a:r>
            <a:r>
              <a:rPr lang="en-US" sz="2800" dirty="0" smtClean="0"/>
              <a:t>? Do you think this is changing? Why or why not?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(1 </a:t>
            </a:r>
            <a:r>
              <a:rPr lang="en-US" sz="2800" i="1" dirty="0" err="1" smtClean="0"/>
              <a:t>hr</a:t>
            </a:r>
            <a:r>
              <a:rPr lang="en-US" sz="2800" i="1" dirty="0" smtClean="0"/>
              <a:t> 12min 50s)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55f:</a:t>
            </a:r>
            <a:r>
              <a:rPr lang="en-US" sz="280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1 </a:t>
            </a:r>
            <a:r>
              <a:rPr lang="en-US" sz="2800" dirty="0" smtClean="0"/>
              <a:t>(#1), </a:t>
            </a:r>
            <a:r>
              <a:rPr lang="en-US" sz="2800" dirty="0" smtClean="0"/>
              <a:t>p2 </a:t>
            </a:r>
            <a:r>
              <a:rPr lang="en-US" sz="2800" dirty="0" smtClean="0"/>
              <a:t>(#10 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 </a:t>
            </a:r>
            <a:r>
              <a:rPr lang="en-US" sz="2800" dirty="0" smtClean="0"/>
              <a:t>12, 13, 15, 17, 18), </a:t>
            </a:r>
            <a:r>
              <a:rPr lang="en-US" sz="2800" dirty="0"/>
              <a:t>p. </a:t>
            </a:r>
            <a:r>
              <a:rPr lang="en-US" sz="2800" dirty="0" smtClean="0"/>
              <a:t>5 </a:t>
            </a:r>
            <a:r>
              <a:rPr lang="en-US" sz="2800" dirty="0" smtClean="0"/>
              <a:t>(#30-33, 35,36)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15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24822</TotalTime>
  <Words>118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15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102</cp:revision>
  <cp:lastPrinted>2015-05-20T16:26:09Z</cp:lastPrinted>
  <dcterms:created xsi:type="dcterms:W3CDTF">2014-05-12T21:03:23Z</dcterms:created>
  <dcterms:modified xsi:type="dcterms:W3CDTF">2018-03-15T16:51:42Z</dcterms:modified>
</cp:coreProperties>
</file>